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412" r:id="rId5"/>
    <p:sldId id="403" r:id="rId6"/>
    <p:sldId id="445" r:id="rId7"/>
    <p:sldId id="448" r:id="rId8"/>
    <p:sldId id="439" r:id="rId9"/>
    <p:sldId id="449" r:id="rId10"/>
  </p:sldIdLst>
  <p:sldSz cx="9939338" cy="7451725"/>
  <p:notesSz cx="6662738" cy="9926638"/>
  <p:defaultTextStyle>
    <a:defPPr>
      <a:defRPr lang="en-US"/>
    </a:defPPr>
    <a:lvl1pPr marL="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6885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377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0655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8754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4425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131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78195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75080" algn="l" defTabSz="496885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7">
          <p15:clr>
            <a:srgbClr val="A4A3A4"/>
          </p15:clr>
        </p15:guide>
        <p15:guide id="2" pos="313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4619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09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040"/>
    <a:srgbClr val="FFFFCC"/>
    <a:srgbClr val="B0CD36"/>
    <a:srgbClr val="99CCFF"/>
    <a:srgbClr val="00163B"/>
    <a:srgbClr val="00165F"/>
    <a:srgbClr val="001663"/>
    <a:srgbClr val="FFFFFF"/>
    <a:srgbClr val="9F113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968CFC-03F9-7B42-9EA1-523F901DBC8E}" v="26" dt="2020-03-19T09:44:48.0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llemlayout 2 - Markering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1" d="100"/>
          <a:sy n="111" d="100"/>
        </p:scale>
        <p:origin x="1952" y="208"/>
      </p:cViewPr>
      <p:guideLst>
        <p:guide orient="horz" pos="2347"/>
        <p:guide pos="313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224"/>
        <p:guide pos="4619"/>
        <p:guide orient="horz" pos="3127"/>
        <p:guide pos="209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887912" cy="495612"/>
          </a:xfrm>
          <a:prstGeom prst="rect">
            <a:avLst/>
          </a:prstGeom>
        </p:spPr>
        <p:txBody>
          <a:bodyPr vert="horz" lIns="91057" tIns="45529" rIns="91057" bIns="45529" rtlCol="0"/>
          <a:lstStyle>
            <a:lvl1pPr algn="l">
              <a:defRPr sz="11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773271" y="2"/>
            <a:ext cx="2887912" cy="495612"/>
          </a:xfrm>
          <a:prstGeom prst="rect">
            <a:avLst/>
          </a:prstGeom>
        </p:spPr>
        <p:txBody>
          <a:bodyPr vert="horz" lIns="91057" tIns="45529" rIns="91057" bIns="45529" rtlCol="0"/>
          <a:lstStyle>
            <a:lvl1pPr algn="r">
              <a:defRPr sz="1100"/>
            </a:lvl1pPr>
          </a:lstStyle>
          <a:p>
            <a:fld id="{48497B22-37D0-420E-9459-69579AFAAF4F}" type="datetimeFigureOut">
              <a:rPr lang="da-DK" smtClean="0"/>
              <a:t>22/03/2020</a:t>
            </a:fld>
            <a:endParaRPr lang="da-DK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1" y="9427829"/>
            <a:ext cx="2887912" cy="497211"/>
          </a:xfrm>
          <a:prstGeom prst="rect">
            <a:avLst/>
          </a:prstGeom>
        </p:spPr>
        <p:txBody>
          <a:bodyPr vert="horz" lIns="91057" tIns="45529" rIns="91057" bIns="45529" rtlCol="0" anchor="b"/>
          <a:lstStyle>
            <a:lvl1pPr algn="l">
              <a:defRPr sz="1100"/>
            </a:lvl1pPr>
          </a:lstStyle>
          <a:p>
            <a:endParaRPr lang="da-DK"/>
          </a:p>
        </p:txBody>
      </p:sp>
      <p:sp>
        <p:nvSpPr>
          <p:cNvPr id="5" name="Pladsholder til diasnummer 4"/>
          <p:cNvSpPr>
            <a:spLocks noGrp="1"/>
          </p:cNvSpPr>
          <p:nvPr>
            <p:ph type="sldNum" sz="quarter" idx="3"/>
          </p:nvPr>
        </p:nvSpPr>
        <p:spPr>
          <a:xfrm>
            <a:off x="3773271" y="9427829"/>
            <a:ext cx="2887912" cy="497211"/>
          </a:xfrm>
          <a:prstGeom prst="rect">
            <a:avLst/>
          </a:prstGeom>
        </p:spPr>
        <p:txBody>
          <a:bodyPr vert="horz" lIns="91057" tIns="45529" rIns="91057" bIns="45529" rtlCol="0" anchor="b"/>
          <a:lstStyle>
            <a:lvl1pPr algn="r">
              <a:defRPr sz="1100"/>
            </a:lvl1pPr>
          </a:lstStyle>
          <a:p>
            <a:fld id="{338DBC05-39A7-4CF9-B4F9-A43DC57671C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6896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3" y="4"/>
            <a:ext cx="2887186" cy="496331"/>
          </a:xfrm>
          <a:prstGeom prst="rect">
            <a:avLst/>
          </a:prstGeom>
        </p:spPr>
        <p:txBody>
          <a:bodyPr vert="horz" lIns="91057" tIns="45529" rIns="91057" bIns="45529" rtlCol="0"/>
          <a:lstStyle>
            <a:lvl1pPr algn="l">
              <a:defRPr sz="11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774012" y="4"/>
            <a:ext cx="2887186" cy="496331"/>
          </a:xfrm>
          <a:prstGeom prst="rect">
            <a:avLst/>
          </a:prstGeom>
        </p:spPr>
        <p:txBody>
          <a:bodyPr vert="horz" lIns="91057" tIns="45529" rIns="91057" bIns="45529" rtlCol="0"/>
          <a:lstStyle>
            <a:lvl1pPr algn="r">
              <a:defRPr sz="1100"/>
            </a:lvl1pPr>
          </a:lstStyle>
          <a:p>
            <a:fld id="{CC520366-E7E8-4CC5-8639-D5A0DDF2269D}" type="datetimeFigureOut">
              <a:rPr lang="da-DK" smtClean="0"/>
              <a:t>22/03/2020</a:t>
            </a:fld>
            <a:endParaRPr lang="da-DK"/>
          </a:p>
        </p:txBody>
      </p:sp>
      <p:sp>
        <p:nvSpPr>
          <p:cNvPr id="4" name="Pladsholder til dias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847725" y="742950"/>
            <a:ext cx="4967288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057" tIns="45529" rIns="91057" bIns="45529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66275" y="4715155"/>
            <a:ext cx="5330190" cy="4466987"/>
          </a:xfrm>
          <a:prstGeom prst="rect">
            <a:avLst/>
          </a:prstGeom>
        </p:spPr>
        <p:txBody>
          <a:bodyPr vert="horz" lIns="91057" tIns="45529" rIns="91057" bIns="45529" rtlCol="0"/>
          <a:lstStyle/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3" y="9428585"/>
            <a:ext cx="2887186" cy="496331"/>
          </a:xfrm>
          <a:prstGeom prst="rect">
            <a:avLst/>
          </a:prstGeom>
        </p:spPr>
        <p:txBody>
          <a:bodyPr vert="horz" lIns="91057" tIns="45529" rIns="91057" bIns="45529" rtlCol="0" anchor="b"/>
          <a:lstStyle>
            <a:lvl1pPr algn="l">
              <a:defRPr sz="1100"/>
            </a:lvl1pPr>
          </a:lstStyle>
          <a:p>
            <a:endParaRPr lang="da-DK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5"/>
          </p:nvPr>
        </p:nvSpPr>
        <p:spPr>
          <a:xfrm>
            <a:off x="3774012" y="9428585"/>
            <a:ext cx="2887186" cy="496331"/>
          </a:xfrm>
          <a:prstGeom prst="rect">
            <a:avLst/>
          </a:prstGeom>
        </p:spPr>
        <p:txBody>
          <a:bodyPr vert="horz" lIns="91057" tIns="45529" rIns="91057" bIns="45529" rtlCol="0" anchor="b"/>
          <a:lstStyle>
            <a:lvl1pPr algn="r">
              <a:defRPr sz="1100"/>
            </a:lvl1pPr>
          </a:lstStyle>
          <a:p>
            <a:fld id="{791E1046-3FAD-47CA-918B-DDD7997316F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86336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a-DK" sz="2000" dirty="0"/>
              <a:t>Læring sker i samspil og med hænderne ”nede i mulden” </a:t>
            </a:r>
          </a:p>
          <a:p>
            <a:pPr lvl="1"/>
            <a:r>
              <a:rPr lang="da-DK" sz="1600" dirty="0"/>
              <a:t>Forvent meget vejledning og mindre ”undervisning”</a:t>
            </a:r>
          </a:p>
          <a:p>
            <a:pPr lvl="1"/>
            <a:endParaRPr lang="da-DK" sz="1600" dirty="0"/>
          </a:p>
          <a:p>
            <a:pPr lvl="0"/>
            <a:r>
              <a:rPr lang="da-DK" sz="2000" dirty="0"/>
              <a:t>Vi ”gennemgår” ikke ret meget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E1046-3FAD-47CA-918B-DDD7997316FC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847725" y="742950"/>
            <a:ext cx="4967288" cy="3725863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Den lige vej til succes – godt snit – findes ikke</a:t>
            </a:r>
            <a:r>
              <a:rPr lang="da-DK" baseline="0" dirty="0"/>
              <a:t> - </a:t>
            </a:r>
            <a:r>
              <a:rPr lang="da-DK" dirty="0"/>
              <a:t>Du lærer kun ved at prøve-fejle-lære</a:t>
            </a:r>
          </a:p>
          <a:p>
            <a:endParaRPr lang="da-DK" dirty="0"/>
          </a:p>
          <a:p>
            <a:r>
              <a:rPr lang="da-DK" b="1" dirty="0"/>
              <a:t>Hvordan kan Vi/I hjælpe hinanden</a:t>
            </a:r>
            <a:r>
              <a:rPr lang="da-DK" b="1" baseline="0" dirty="0"/>
              <a:t> med dette? – opstil regler sammen med klassen for det gode læringsmiljø</a:t>
            </a:r>
            <a:endParaRPr lang="da-DK" b="1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BF207-F701-5F41-B850-A71DE82BBF56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57025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ias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609173">
              <a:defRPr/>
            </a:pPr>
            <a:r>
              <a:rPr lang="da-DK" i="1">
                <a:solidFill>
                  <a:srgbClr val="001663"/>
                </a:solidFill>
              </a:rPr>
              <a:t>(</a:t>
            </a:r>
            <a:r>
              <a:rPr lang="da-DK">
                <a:solidFill>
                  <a:srgbClr val="FF0000"/>
                </a:solidFill>
              </a:rPr>
              <a:t>Det er en vurdering, hvornår en OLA er gennemført)</a:t>
            </a:r>
            <a:r>
              <a:rPr lang="da-DK">
                <a:solidFill>
                  <a:srgbClr val="001663"/>
                </a:solidFill>
              </a:rPr>
              <a:t>. Som tommelfingerregel gælder, at der skal være et tilstrækkeligt grundlag for feedback for at en OLA kan betragtes som gennemført. </a:t>
            </a:r>
          </a:p>
          <a:p>
            <a:endParaRPr lang="da-DK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E1046-3FAD-47CA-918B-DDD7997316FC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34122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>
          <a:xfrm>
            <a:off x="847725" y="742950"/>
            <a:ext cx="4967288" cy="3725863"/>
          </a:xfrm>
        </p:spPr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Den lige vej til succes – godt snit – findes ikke</a:t>
            </a:r>
            <a:r>
              <a:rPr lang="da-DK" baseline="0" dirty="0"/>
              <a:t> - </a:t>
            </a:r>
            <a:r>
              <a:rPr lang="da-DK" dirty="0"/>
              <a:t>Du lærer kun ved at prøve-fejle-lære</a:t>
            </a:r>
          </a:p>
          <a:p>
            <a:endParaRPr lang="da-DK" dirty="0"/>
          </a:p>
          <a:p>
            <a:r>
              <a:rPr lang="da-DK" b="1" dirty="0"/>
              <a:t>Hvordan kan Vi/I hjælpe hinanden</a:t>
            </a:r>
            <a:r>
              <a:rPr lang="da-DK" b="1" baseline="0" dirty="0"/>
              <a:t> med dette? – opstil regler sammen med klassen for det gode læringsmiljø</a:t>
            </a:r>
            <a:endParaRPr lang="da-DK" b="1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BF207-F701-5F41-B850-A71DE82BBF56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20358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PH_CBA_Payoff_NEG_CMYK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790" y="1149719"/>
            <a:ext cx="7311326" cy="198320"/>
          </a:xfrm>
          <a:prstGeom prst="rect">
            <a:avLst/>
          </a:prstGeom>
        </p:spPr>
      </p:pic>
      <p:sp>
        <p:nvSpPr>
          <p:cNvPr id="20" name="Pladsholder til tekst 19"/>
          <p:cNvSpPr>
            <a:spLocks noGrp="1"/>
          </p:cNvSpPr>
          <p:nvPr>
            <p:ph type="body" sz="quarter" idx="10" hasCustomPrompt="1"/>
          </p:nvPr>
        </p:nvSpPr>
        <p:spPr>
          <a:xfrm>
            <a:off x="1127236" y="3639312"/>
            <a:ext cx="7399879" cy="784687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buNone/>
              <a:defRPr sz="3600">
                <a:solidFill>
                  <a:srgbClr val="FBB040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</a:lstStyle>
          <a:p>
            <a:pPr lvl="0"/>
            <a:r>
              <a:rPr lang="da-DK"/>
              <a:t>Tilføj titel</a:t>
            </a:r>
          </a:p>
        </p:txBody>
      </p:sp>
      <p:sp>
        <p:nvSpPr>
          <p:cNvPr id="22" name="Pladsholder til tekst 21"/>
          <p:cNvSpPr>
            <a:spLocks noGrp="1"/>
          </p:cNvSpPr>
          <p:nvPr>
            <p:ph type="body" sz="quarter" idx="11" hasCustomPrompt="1"/>
          </p:nvPr>
        </p:nvSpPr>
        <p:spPr>
          <a:xfrm>
            <a:off x="1127236" y="4426458"/>
            <a:ext cx="7409023" cy="2285238"/>
          </a:xfrm>
          <a:prstGeom prst="rect">
            <a:avLst/>
          </a:prstGeom>
        </p:spPr>
        <p:txBody>
          <a:bodyPr/>
          <a:lstStyle>
            <a:lvl1pPr>
              <a:buNone/>
              <a:defRPr sz="1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da-DK">
                <a:solidFill>
                  <a:srgbClr val="FFFFFF"/>
                </a:solidFill>
              </a:rPr>
              <a:t>PowerPoint 31.07.2012 [RET DATO]</a:t>
            </a:r>
            <a:endParaRPr lang="da-DK"/>
          </a:p>
        </p:txBody>
      </p:sp>
      <p:pic>
        <p:nvPicPr>
          <p:cNvPr id="11" name="Picture 5" descr="CPHbusinessNEG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008" y="10855"/>
            <a:ext cx="2339996" cy="92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40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t em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tekst 7"/>
          <p:cNvSpPr>
            <a:spLocks noGrp="1"/>
          </p:cNvSpPr>
          <p:nvPr>
            <p:ph type="body" sz="quarter" idx="10" hasCustomPrompt="1"/>
          </p:nvPr>
        </p:nvSpPr>
        <p:spPr>
          <a:xfrm>
            <a:off x="1127402" y="4855464"/>
            <a:ext cx="7589363" cy="779609"/>
          </a:xfrm>
          <a:prstGeom prst="rect">
            <a:avLst/>
          </a:prstGeom>
        </p:spPr>
        <p:txBody>
          <a:bodyPr/>
          <a:lstStyle>
            <a:lvl1pPr>
              <a:buNone/>
              <a:defRPr sz="3600">
                <a:solidFill>
                  <a:srgbClr val="FBB040"/>
                </a:solidFill>
              </a:defRPr>
            </a:lvl1pPr>
          </a:lstStyle>
          <a:p>
            <a:pPr lvl="0"/>
            <a:r>
              <a:rPr lang="da-DK"/>
              <a:t>Overskrift</a:t>
            </a:r>
          </a:p>
        </p:txBody>
      </p:sp>
      <p:sp>
        <p:nvSpPr>
          <p:cNvPr id="12" name="Pladsholder til tekst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27237" y="5644216"/>
            <a:ext cx="7589528" cy="14881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da-DK" err="1"/>
              <a:t>Duis</a:t>
            </a:r>
            <a:r>
              <a:rPr lang="da-DK"/>
              <a:t> </a:t>
            </a:r>
            <a:r>
              <a:rPr lang="da-DK" err="1"/>
              <a:t>autem</a:t>
            </a:r>
            <a:r>
              <a:rPr lang="da-DK"/>
              <a:t> vel </a:t>
            </a:r>
            <a:r>
              <a:rPr lang="da-DK" err="1"/>
              <a:t>eum</a:t>
            </a:r>
            <a:r>
              <a:rPr lang="da-DK"/>
              <a:t> </a:t>
            </a:r>
            <a:r>
              <a:rPr lang="da-DK" err="1"/>
              <a:t>iriure</a:t>
            </a:r>
            <a:r>
              <a:rPr lang="da-DK"/>
              <a:t> </a:t>
            </a:r>
            <a:r>
              <a:rPr lang="da-DK" err="1"/>
              <a:t>dolor</a:t>
            </a:r>
            <a:r>
              <a:rPr lang="da-DK"/>
              <a:t> in </a:t>
            </a:r>
            <a:r>
              <a:rPr lang="da-DK" err="1"/>
              <a:t>hendrerit</a:t>
            </a:r>
            <a:r>
              <a:rPr lang="da-DK"/>
              <a:t> in </a:t>
            </a:r>
            <a:r>
              <a:rPr lang="da-DK" err="1"/>
              <a:t>vulputate</a:t>
            </a:r>
            <a:r>
              <a:rPr lang="da-DK"/>
              <a:t> </a:t>
            </a:r>
            <a:r>
              <a:rPr lang="da-DK" err="1"/>
              <a:t>velit</a:t>
            </a:r>
            <a:r>
              <a:rPr lang="da-DK"/>
              <a:t> </a:t>
            </a:r>
            <a:r>
              <a:rPr lang="da-DK" err="1"/>
              <a:t>hendrerit</a:t>
            </a:r>
            <a:r>
              <a:rPr lang="da-DK"/>
              <a:t> in </a:t>
            </a:r>
            <a:r>
              <a:rPr lang="da-DK" err="1"/>
              <a:t>vulputate</a:t>
            </a:r>
            <a:r>
              <a:rPr lang="da-DK"/>
              <a:t> </a:t>
            </a:r>
            <a:r>
              <a:rPr lang="da-DK" err="1"/>
              <a:t>velit</a:t>
            </a:r>
            <a:r>
              <a:rPr lang="da-DK"/>
              <a:t> </a:t>
            </a:r>
            <a:r>
              <a:rPr lang="da-DK" err="1"/>
              <a:t>hendrerit</a:t>
            </a:r>
            <a:r>
              <a:rPr lang="da-DK"/>
              <a:t> in </a:t>
            </a:r>
            <a:r>
              <a:rPr lang="da-DK" err="1"/>
              <a:t>vulputate</a:t>
            </a:r>
            <a:r>
              <a:rPr lang="da-DK"/>
              <a:t> </a:t>
            </a:r>
            <a:r>
              <a:rPr lang="da-DK" err="1"/>
              <a:t>velit</a:t>
            </a:r>
            <a:endParaRPr lang="da-DK"/>
          </a:p>
        </p:txBody>
      </p:sp>
      <p:pic>
        <p:nvPicPr>
          <p:cNvPr id="6" name="Picture 5" descr="CPHbusinessNEG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008" y="10855"/>
            <a:ext cx="2339996" cy="92797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rmal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dsholder til tekst 5"/>
          <p:cNvSpPr>
            <a:spLocks noGrp="1"/>
          </p:cNvSpPr>
          <p:nvPr>
            <p:ph type="body" sz="quarter" idx="10" hasCustomPrompt="1"/>
          </p:nvPr>
        </p:nvSpPr>
        <p:spPr>
          <a:xfrm>
            <a:off x="554736" y="727670"/>
            <a:ext cx="8789988" cy="1242418"/>
          </a:xfrm>
          <a:prstGeom prst="rect">
            <a:avLst/>
          </a:prstGeom>
        </p:spPr>
        <p:txBody>
          <a:bodyPr/>
          <a:lstStyle>
            <a:lvl1pPr>
              <a:buNone/>
              <a:defRPr sz="3600"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da-DK"/>
              <a:t>Skriv titel</a:t>
            </a:r>
          </a:p>
        </p:txBody>
      </p:sp>
      <p:sp>
        <p:nvSpPr>
          <p:cNvPr id="5" name="Pladsholder til indhold 4"/>
          <p:cNvSpPr>
            <a:spLocks noGrp="1"/>
          </p:cNvSpPr>
          <p:nvPr>
            <p:ph sz="quarter" idx="12"/>
          </p:nvPr>
        </p:nvSpPr>
        <p:spPr>
          <a:xfrm>
            <a:off x="554736" y="2300140"/>
            <a:ext cx="8789988" cy="4100071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554735" y="2234152"/>
            <a:ext cx="4332105" cy="4422378"/>
          </a:xfrm>
          <a:prstGeom prst="rect">
            <a:avLst/>
          </a:prstGeom>
        </p:spPr>
        <p:txBody>
          <a:bodyPr lIns="99377" tIns="49688" rIns="99377" bIns="49688"/>
          <a:lstStyle>
            <a:lvl1pPr>
              <a:defRPr sz="26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5052497" y="2234152"/>
            <a:ext cx="4292227" cy="4422377"/>
          </a:xfrm>
          <a:prstGeom prst="rect">
            <a:avLst/>
          </a:prstGeom>
        </p:spPr>
        <p:txBody>
          <a:bodyPr lIns="99377" tIns="49688" rIns="99377" bIns="49688"/>
          <a:lstStyle>
            <a:lvl1pPr>
              <a:defRPr sz="26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8" name="Pladsholder til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554736" y="727670"/>
            <a:ext cx="8789988" cy="1242418"/>
          </a:xfrm>
          <a:prstGeom prst="rect">
            <a:avLst/>
          </a:prstGeom>
        </p:spPr>
        <p:txBody>
          <a:bodyPr/>
          <a:lstStyle>
            <a:lvl1pPr>
              <a:buNone/>
              <a:defRPr sz="3600"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da-DK"/>
              <a:t>Skriv titel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554735" y="2205353"/>
            <a:ext cx="4333832" cy="695149"/>
          </a:xfrm>
          <a:prstGeom prst="rect">
            <a:avLst/>
          </a:prstGeom>
        </p:spPr>
        <p:txBody>
          <a:bodyPr lIns="99377" tIns="49688" rIns="99377" bIns="49688" anchor="b"/>
          <a:lstStyle>
            <a:lvl1pPr marL="0" indent="0">
              <a:buNone/>
              <a:defRPr sz="2600" b="1"/>
            </a:lvl1pPr>
            <a:lvl2pPr marL="496885" indent="0">
              <a:buNone/>
              <a:defRPr sz="2200" b="1"/>
            </a:lvl2pPr>
            <a:lvl3pPr marL="993770" indent="0">
              <a:buNone/>
              <a:defRPr sz="2000" b="1"/>
            </a:lvl3pPr>
            <a:lvl4pPr marL="1490655" indent="0">
              <a:buNone/>
              <a:defRPr sz="1700" b="1"/>
            </a:lvl4pPr>
            <a:lvl5pPr marL="1987540" indent="0">
              <a:buNone/>
              <a:defRPr sz="1700" b="1"/>
            </a:lvl5pPr>
            <a:lvl6pPr marL="2484425" indent="0">
              <a:buNone/>
              <a:defRPr sz="1700" b="1"/>
            </a:lvl6pPr>
            <a:lvl7pPr marL="2981310" indent="0">
              <a:buNone/>
              <a:defRPr sz="1700" b="1"/>
            </a:lvl7pPr>
            <a:lvl8pPr marL="3478195" indent="0">
              <a:buNone/>
              <a:defRPr sz="1700" b="1"/>
            </a:lvl8pPr>
            <a:lvl9pPr marL="3975080" indent="0">
              <a:buNone/>
              <a:defRPr sz="1700" b="1"/>
            </a:lvl9pPr>
          </a:lstStyle>
          <a:p>
            <a:pPr lvl="0"/>
            <a:r>
              <a:rPr lang="da-DK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554735" y="2900503"/>
            <a:ext cx="4333831" cy="3756028"/>
          </a:xfrm>
          <a:prstGeom prst="rect">
            <a:avLst/>
          </a:prstGeom>
        </p:spPr>
        <p:txBody>
          <a:bodyPr lIns="99377" tIns="49688" rIns="99377" bIns="49688"/>
          <a:lstStyle>
            <a:lvl1pPr>
              <a:defRPr sz="26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5049047" y="2205353"/>
            <a:ext cx="4295678" cy="695149"/>
          </a:xfrm>
          <a:prstGeom prst="rect">
            <a:avLst/>
          </a:prstGeom>
        </p:spPr>
        <p:txBody>
          <a:bodyPr lIns="99377" tIns="49688" rIns="99377" bIns="49688" anchor="b"/>
          <a:lstStyle>
            <a:lvl1pPr marL="0" indent="0">
              <a:buNone/>
              <a:defRPr sz="2600" b="1"/>
            </a:lvl1pPr>
            <a:lvl2pPr marL="496885" indent="0">
              <a:buNone/>
              <a:defRPr sz="2200" b="1"/>
            </a:lvl2pPr>
            <a:lvl3pPr marL="993770" indent="0">
              <a:buNone/>
              <a:defRPr sz="2000" b="1"/>
            </a:lvl3pPr>
            <a:lvl4pPr marL="1490655" indent="0">
              <a:buNone/>
              <a:defRPr sz="1700" b="1"/>
            </a:lvl4pPr>
            <a:lvl5pPr marL="1987540" indent="0">
              <a:buNone/>
              <a:defRPr sz="1700" b="1"/>
            </a:lvl5pPr>
            <a:lvl6pPr marL="2484425" indent="0">
              <a:buNone/>
              <a:defRPr sz="1700" b="1"/>
            </a:lvl6pPr>
            <a:lvl7pPr marL="2981310" indent="0">
              <a:buNone/>
              <a:defRPr sz="1700" b="1"/>
            </a:lvl7pPr>
            <a:lvl8pPr marL="3478195" indent="0">
              <a:buNone/>
              <a:defRPr sz="1700" b="1"/>
            </a:lvl8pPr>
            <a:lvl9pPr marL="3975080" indent="0">
              <a:buNone/>
              <a:defRPr sz="1700" b="1"/>
            </a:lvl9pPr>
          </a:lstStyle>
          <a:p>
            <a:pPr lvl="0"/>
            <a:r>
              <a:rPr lang="da-DK"/>
              <a:t>Klik for at redigere i master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5049047" y="2900503"/>
            <a:ext cx="4295678" cy="3756027"/>
          </a:xfrm>
          <a:prstGeom prst="rect">
            <a:avLst/>
          </a:prstGeom>
        </p:spPr>
        <p:txBody>
          <a:bodyPr lIns="99377" tIns="49688" rIns="99377" bIns="49688"/>
          <a:lstStyle>
            <a:lvl1pPr>
              <a:defRPr sz="26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a-DK"/>
              <a:t>Klik for at redigere i master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10" name="Pladsholder til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554736" y="727670"/>
            <a:ext cx="8789988" cy="1242418"/>
          </a:xfrm>
          <a:prstGeom prst="rect">
            <a:avLst/>
          </a:prstGeom>
        </p:spPr>
        <p:txBody>
          <a:bodyPr/>
          <a:lstStyle>
            <a:lvl1pPr>
              <a:buNone/>
              <a:defRPr sz="3600" b="1" baseline="0">
                <a:solidFill>
                  <a:srgbClr val="FBB040"/>
                </a:solidFill>
              </a:defRPr>
            </a:lvl1pPr>
          </a:lstStyle>
          <a:p>
            <a:pPr lvl="0"/>
            <a:r>
              <a:rPr lang="da-DK"/>
              <a:t>Skriv titel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48180" y="5216207"/>
            <a:ext cx="5963603" cy="615803"/>
          </a:xfrm>
          <a:prstGeom prst="rect">
            <a:avLst/>
          </a:prstGeom>
        </p:spPr>
        <p:txBody>
          <a:bodyPr lIns="99377" tIns="49688" rIns="99377" bIns="49688" anchor="b"/>
          <a:lstStyle>
            <a:lvl1pPr algn="l">
              <a:defRPr sz="2600" b="1"/>
            </a:lvl1pPr>
          </a:lstStyle>
          <a:p>
            <a:r>
              <a:rPr lang="da-DK"/>
              <a:t>Klik for at redigere i master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1948180" y="810705"/>
            <a:ext cx="5963603" cy="4326155"/>
          </a:xfrm>
          <a:prstGeom prst="rect">
            <a:avLst/>
          </a:prstGeom>
        </p:spPr>
        <p:txBody>
          <a:bodyPr lIns="99377" tIns="49688" rIns="99377" bIns="49688"/>
          <a:lstStyle>
            <a:lvl1pPr marL="0" indent="0">
              <a:buNone/>
              <a:defRPr sz="3500"/>
            </a:lvl1pPr>
            <a:lvl2pPr marL="496885" indent="0">
              <a:buNone/>
              <a:defRPr sz="3000"/>
            </a:lvl2pPr>
            <a:lvl3pPr marL="993770" indent="0">
              <a:buNone/>
              <a:defRPr sz="2600"/>
            </a:lvl3pPr>
            <a:lvl4pPr marL="1490655" indent="0">
              <a:buNone/>
              <a:defRPr sz="2200"/>
            </a:lvl4pPr>
            <a:lvl5pPr marL="1987540" indent="0">
              <a:buNone/>
              <a:defRPr sz="2200"/>
            </a:lvl5pPr>
            <a:lvl6pPr marL="2484425" indent="0">
              <a:buNone/>
              <a:defRPr sz="2200"/>
            </a:lvl6pPr>
            <a:lvl7pPr marL="2981310" indent="0">
              <a:buNone/>
              <a:defRPr sz="2200"/>
            </a:lvl7pPr>
            <a:lvl8pPr marL="3478195" indent="0">
              <a:buNone/>
              <a:defRPr sz="2200"/>
            </a:lvl8pPr>
            <a:lvl9pPr marL="3975080" indent="0">
              <a:buNone/>
              <a:defRPr sz="2200"/>
            </a:lvl9pPr>
          </a:lstStyle>
          <a:p>
            <a:r>
              <a:rPr lang="da-DK"/>
              <a:t>Klik på ikonet for at tilføje et billede</a:t>
            </a:r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948180" y="5832010"/>
            <a:ext cx="5963603" cy="874542"/>
          </a:xfrm>
          <a:prstGeom prst="rect">
            <a:avLst/>
          </a:prstGeom>
        </p:spPr>
        <p:txBody>
          <a:bodyPr lIns="99377" tIns="49688" rIns="99377" bIns="49688"/>
          <a:lstStyle>
            <a:lvl1pPr marL="0" indent="0">
              <a:buNone/>
              <a:defRPr sz="2000"/>
            </a:lvl1pPr>
            <a:lvl2pPr marL="496885" indent="0">
              <a:buNone/>
              <a:defRPr sz="1300"/>
            </a:lvl2pPr>
            <a:lvl3pPr marL="993770" indent="0">
              <a:buNone/>
              <a:defRPr sz="1100"/>
            </a:lvl3pPr>
            <a:lvl4pPr marL="1490655" indent="0">
              <a:buNone/>
              <a:defRPr sz="1000"/>
            </a:lvl4pPr>
            <a:lvl5pPr marL="1987540" indent="0">
              <a:buNone/>
              <a:defRPr sz="1000"/>
            </a:lvl5pPr>
            <a:lvl6pPr marL="2484425" indent="0">
              <a:buNone/>
              <a:defRPr sz="1000"/>
            </a:lvl6pPr>
            <a:lvl7pPr marL="2981310" indent="0">
              <a:buNone/>
              <a:defRPr sz="1000"/>
            </a:lvl7pPr>
            <a:lvl8pPr marL="3478195" indent="0">
              <a:buNone/>
              <a:defRPr sz="1000"/>
            </a:lvl8pPr>
            <a:lvl9pPr marL="3975080" indent="0">
              <a:buNone/>
              <a:defRPr sz="1000"/>
            </a:lvl9pPr>
          </a:lstStyle>
          <a:p>
            <a:pPr lvl="0"/>
            <a:r>
              <a:rPr lang="da-DK"/>
              <a:t>Klik for at redigere i master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6890" y="298451"/>
            <a:ext cx="8945562" cy="1241425"/>
          </a:xfrm>
          <a:prstGeom prst="rect">
            <a:avLst/>
          </a:prstGeom>
        </p:spPr>
        <p:txBody>
          <a:bodyPr lIns="98470" tIns="49235" rIns="98470" bIns="49235"/>
          <a:lstStyle/>
          <a:p>
            <a:r>
              <a:rPr lang="da-DK"/>
              <a:t>Klik for at redigere i masteren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496890" y="1738313"/>
            <a:ext cx="8945562" cy="4918076"/>
          </a:xfrm>
          <a:prstGeom prst="rect">
            <a:avLst/>
          </a:prstGeom>
        </p:spPr>
        <p:txBody>
          <a:bodyPr lIns="98470" tIns="49235" rIns="98470" bIns="49235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1975397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6890" y="298451"/>
            <a:ext cx="8945562" cy="1241425"/>
          </a:xfrm>
          <a:prstGeom prst="rect">
            <a:avLst/>
          </a:prstGeom>
        </p:spPr>
        <p:txBody>
          <a:bodyPr lIns="98470" tIns="49235" rIns="98470" bIns="49235"/>
          <a:lstStyle/>
          <a:p>
            <a:r>
              <a:rPr lang="da-DK"/>
              <a:t>Klik for at redigere i masteren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496889" y="1738313"/>
            <a:ext cx="4395787" cy="4918076"/>
          </a:xfrm>
          <a:prstGeom prst="rect">
            <a:avLst/>
          </a:prstGeom>
        </p:spPr>
        <p:txBody>
          <a:bodyPr lIns="98470" tIns="49235" rIns="98470" bIns="49235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5045076" y="1738313"/>
            <a:ext cx="4397376" cy="4918076"/>
          </a:xfrm>
          <a:prstGeom prst="rect">
            <a:avLst/>
          </a:prstGeom>
        </p:spPr>
        <p:txBody>
          <a:bodyPr lIns="98470" tIns="49235" rIns="98470" bIns="49235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392090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PHbusiness_RGB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334" y="10867"/>
            <a:ext cx="2347874" cy="93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532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60" r:id="rId8"/>
  </p:sldLayoutIdLst>
  <p:txStyles>
    <p:titleStyle>
      <a:lvl1pPr algn="l" defTabSz="496885" rtl="0" eaLnBrk="1" latinLnBrk="0" hangingPunct="1">
        <a:spcBef>
          <a:spcPct val="0"/>
        </a:spcBef>
        <a:buNone/>
        <a:defRPr sz="3600" kern="1200">
          <a:solidFill>
            <a:srgbClr val="FBB040"/>
          </a:solidFill>
          <a:latin typeface="Verdana"/>
          <a:ea typeface="+mj-ea"/>
          <a:cs typeface="Verdana"/>
        </a:defRPr>
      </a:lvl1pPr>
    </p:titleStyle>
    <p:bodyStyle>
      <a:lvl1pPr marL="372664" indent="-372664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1pPr>
      <a:lvl2pPr marL="807438" indent="-310553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2pPr>
      <a:lvl3pPr marL="1242212" indent="-248442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3pPr>
      <a:lvl4pPr marL="1739097" indent="-248442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4pPr>
      <a:lvl5pPr marL="2235982" indent="-248442" algn="l" defTabSz="496885" rtl="0" eaLnBrk="1" latinLnBrk="0" hangingPunct="1">
        <a:spcBef>
          <a:spcPct val="20000"/>
        </a:spcBef>
        <a:buClr>
          <a:srgbClr val="FBB040"/>
        </a:buClr>
        <a:buFont typeface="Wingdings" charset="2"/>
        <a:buChar char="§"/>
        <a:defRPr sz="1800" kern="1200">
          <a:solidFill>
            <a:srgbClr val="00163B"/>
          </a:solidFill>
          <a:latin typeface="Verdana"/>
          <a:ea typeface="+mn-ea"/>
          <a:cs typeface="Verdana"/>
        </a:defRPr>
      </a:lvl5pPr>
      <a:lvl6pPr marL="2732867" indent="-248442" algn="l" defTabSz="496885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29752" indent="-248442" algn="l" defTabSz="496885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26637" indent="-248442" algn="l" defTabSz="496885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23522" indent="-248442" algn="l" defTabSz="496885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6885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377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0655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8754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4425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131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78195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75080" algn="l" defTabSz="496885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://www.google.dk/url?sa=i&amp;rct=j&amp;q=&amp;esrc=s&amp;source=images&amp;cd=&amp;cad=rja&amp;uact=8&amp;ved=0ahUKEwjZrprL4rbOAhVLECwKHW_5DWUQjRwIBw&amp;url=http://sikkerhedsgruppen.dk/brandraadgivning/brandradgivning-2/&amp;psig=AFQjCNFBTULlz5d4SE892NyPU4OQMKj26Q&amp;ust=1470915810979414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endParaRPr lang="da-DK" sz="2000" dirty="0"/>
          </a:p>
          <a:p>
            <a:pPr marL="0" lvl="0" indent="0">
              <a:buNone/>
            </a:pPr>
            <a:endParaRPr lang="da-DK" dirty="0"/>
          </a:p>
          <a:p>
            <a:endParaRPr lang="da-DK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1968433" y="1500782"/>
            <a:ext cx="5601410" cy="1242418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Pitch af tema </a:t>
            </a:r>
            <a:r>
              <a:rPr lang="da-DK" i="1" dirty="0"/>
              <a:t>Farlige data</a:t>
            </a:r>
            <a:r>
              <a:rPr lang="da-DK" dirty="0"/>
              <a:t>:</a:t>
            </a:r>
          </a:p>
          <a:p>
            <a:pPr marL="0" indent="0">
              <a:buNone/>
            </a:pPr>
            <a:r>
              <a:rPr lang="da-DK" dirty="0"/>
              <a:t>Alle data om alle biler i én bil</a:t>
            </a:r>
          </a:p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endParaRPr lang="da-DK" dirty="0"/>
          </a:p>
        </p:txBody>
      </p:sp>
      <p:sp>
        <p:nvSpPr>
          <p:cNvPr id="2" name="Pladsholder til tekst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a-DK" dirty="0" err="1"/>
              <a:t>Refactoring</a:t>
            </a:r>
            <a:r>
              <a:rPr lang="da-DK" dirty="0"/>
              <a:t>, </a:t>
            </a:r>
            <a:r>
              <a:rPr lang="da-DK" dirty="0" err="1"/>
              <a:t>Junit</a:t>
            </a:r>
            <a:r>
              <a:rPr lang="da-DK" dirty="0"/>
              <a:t> &amp; Patterns</a:t>
            </a:r>
          </a:p>
        </p:txBody>
      </p:sp>
      <p:pic>
        <p:nvPicPr>
          <p:cNvPr id="9" name="Billede 8" descr="Et billede, der indeholder avis, tekst&#10;&#10;Automatisk genereret beskrivelse">
            <a:extLst>
              <a:ext uri="{FF2B5EF4-FFF2-40B4-BE49-F238E27FC236}">
                <a16:creationId xmlns:a16="http://schemas.microsoft.com/office/drawing/2014/main" id="{9A51FA33-EFA1-DE4F-BEC9-629E52FE3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731" y="3007264"/>
            <a:ext cx="6108118" cy="351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10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6890" y="603251"/>
            <a:ext cx="8945562" cy="1241425"/>
          </a:xfrm>
        </p:spPr>
        <p:txBody>
          <a:bodyPr/>
          <a:lstStyle/>
          <a:p>
            <a:r>
              <a:rPr lang="da-DK" dirty="0"/>
              <a:t>Hensigten med dagens lektion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2153724" y="2083443"/>
            <a:ext cx="4038731" cy="2067528"/>
          </a:xfrm>
        </p:spPr>
        <p:txBody>
          <a:bodyPr/>
          <a:lstStyle/>
          <a:p>
            <a:endParaRPr lang="da-DK" sz="2100" dirty="0"/>
          </a:p>
          <a:p>
            <a:r>
              <a:rPr lang="da-DK" sz="2100" dirty="0" err="1"/>
              <a:t>Refactoring</a:t>
            </a:r>
            <a:endParaRPr lang="da-DK" sz="2100" dirty="0"/>
          </a:p>
          <a:p>
            <a:r>
              <a:rPr lang="da-DK" sz="2100" dirty="0"/>
              <a:t>Bruger dialog</a:t>
            </a:r>
          </a:p>
          <a:p>
            <a:r>
              <a:rPr lang="da-DK" sz="2100" dirty="0" err="1"/>
              <a:t>Static</a:t>
            </a:r>
            <a:r>
              <a:rPr lang="da-DK" sz="2100" dirty="0"/>
              <a:t> vs </a:t>
            </a:r>
            <a:r>
              <a:rPr lang="da-DK" sz="2100" dirty="0" err="1"/>
              <a:t>nonStatic</a:t>
            </a:r>
            <a:endParaRPr lang="da-DK" sz="2100" dirty="0"/>
          </a:p>
          <a:p>
            <a:endParaRPr lang="da-DK" sz="2100" dirty="0"/>
          </a:p>
        </p:txBody>
      </p:sp>
      <p:sp>
        <p:nvSpPr>
          <p:cNvPr id="7" name="Pladsholder til indhold 6">
            <a:extLst>
              <a:ext uri="{FF2B5EF4-FFF2-40B4-BE49-F238E27FC236}">
                <a16:creationId xmlns:a16="http://schemas.microsoft.com/office/drawing/2014/main" id="{D7DD5F6D-3BC8-6540-B04E-3DFF9D4E0F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39552" y="1755412"/>
            <a:ext cx="4538099" cy="577852"/>
          </a:xfrm>
        </p:spPr>
        <p:txBody>
          <a:bodyPr/>
          <a:lstStyle/>
          <a:p>
            <a:pPr marL="0" indent="0">
              <a:buNone/>
            </a:pPr>
            <a:r>
              <a:rPr lang="da-DK" dirty="0"/>
              <a:t>Opnå </a:t>
            </a:r>
            <a:r>
              <a:rPr lang="da-DK" dirty="0" err="1"/>
              <a:t>hands-on</a:t>
            </a:r>
            <a:r>
              <a:rPr lang="da-DK" dirty="0"/>
              <a:t> på </a:t>
            </a:r>
            <a:r>
              <a:rPr lang="da-DK" dirty="0" err="1"/>
              <a:t>flg</a:t>
            </a:r>
            <a:r>
              <a:rPr lang="da-DK" dirty="0"/>
              <a:t>:</a:t>
            </a:r>
          </a:p>
        </p:txBody>
      </p:sp>
      <p:sp>
        <p:nvSpPr>
          <p:cNvPr id="8" name="Pladsholder til indhold 6">
            <a:extLst>
              <a:ext uri="{FF2B5EF4-FFF2-40B4-BE49-F238E27FC236}">
                <a16:creationId xmlns:a16="http://schemas.microsoft.com/office/drawing/2014/main" id="{35CEC2F9-2B72-E64D-929C-CF8AA2F3D5A9}"/>
              </a:ext>
            </a:extLst>
          </p:cNvPr>
          <p:cNvSpPr txBox="1">
            <a:spLocks/>
          </p:cNvSpPr>
          <p:nvPr/>
        </p:nvSpPr>
        <p:spPr>
          <a:xfrm>
            <a:off x="1839552" y="4531491"/>
            <a:ext cx="4538099" cy="1672341"/>
          </a:xfrm>
          <a:prstGeom prst="rect">
            <a:avLst/>
          </a:prstGeom>
        </p:spPr>
        <p:txBody>
          <a:bodyPr lIns="98470" tIns="49235" rIns="98470" bIns="49235"/>
          <a:lstStyle>
            <a:lvl1pPr marL="372664" indent="-372664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25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1pPr>
            <a:lvl2pPr marL="807438" indent="-310553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21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2pPr>
            <a:lvl3pPr marL="1242212" indent="-248442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8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3pPr>
            <a:lvl4pPr marL="1739097" indent="-248442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7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4pPr>
            <a:lvl5pPr marL="2235982" indent="-248442" algn="l" defTabSz="496885" rtl="0" eaLnBrk="1" latinLnBrk="0" hangingPunct="1">
              <a:spcBef>
                <a:spcPct val="20000"/>
              </a:spcBef>
              <a:buClr>
                <a:srgbClr val="FBB040"/>
              </a:buClr>
              <a:buFont typeface="Wingdings" charset="2"/>
              <a:buChar char="§"/>
              <a:defRPr sz="1700" kern="1200">
                <a:solidFill>
                  <a:srgbClr val="00163B"/>
                </a:solidFill>
                <a:latin typeface="Verdana"/>
                <a:ea typeface="+mn-ea"/>
                <a:cs typeface="Verdana"/>
              </a:defRPr>
            </a:lvl5pPr>
            <a:lvl6pPr marL="2732867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29752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26637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23522" indent="-248442" algn="l" defTabSz="496885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a-DK" dirty="0"/>
              <a:t>Så du efterfølgende kan identificere og udføre de tre elementer på </a:t>
            </a:r>
            <a:r>
              <a:rPr lang="da-DK" dirty="0" err="1"/>
              <a:t>flg</a:t>
            </a:r>
            <a:r>
              <a:rPr lang="da-DK" dirty="0"/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2711719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761212" y="2346552"/>
            <a:ext cx="9178126" cy="3764881"/>
          </a:xfrm>
        </p:spPr>
        <p:txBody>
          <a:bodyPr/>
          <a:lstStyle/>
          <a:p>
            <a:r>
              <a:rPr lang="da-DK" sz="2000" dirty="0" err="1"/>
              <a:t>Bil.java</a:t>
            </a:r>
            <a:endParaRPr lang="da-DK" sz="2000" dirty="0"/>
          </a:p>
          <a:p>
            <a:pPr lvl="1"/>
            <a:r>
              <a:rPr lang="da-DK" sz="1400" dirty="0" err="1"/>
              <a:t>Refactor</a:t>
            </a:r>
            <a:r>
              <a:rPr lang="da-DK" sz="1400" dirty="0"/>
              <a:t> koden fra </a:t>
            </a:r>
            <a:r>
              <a:rPr lang="da-DK" sz="1400" dirty="0" err="1"/>
              <a:t>github</a:t>
            </a:r>
            <a:r>
              <a:rPr lang="da-DK" sz="1400" dirty="0"/>
              <a:t> – </a:t>
            </a:r>
            <a:r>
              <a:rPr lang="da-DK" sz="1400" dirty="0" err="1"/>
              <a:t>Util</a:t>
            </a:r>
            <a:r>
              <a:rPr lang="da-DK" sz="1400" dirty="0"/>
              <a:t>/</a:t>
            </a:r>
            <a:r>
              <a:rPr lang="da-DK" sz="1400" dirty="0" err="1"/>
              <a:t>IdFactory</a:t>
            </a:r>
            <a:endParaRPr lang="da-DK" sz="1400" dirty="0"/>
          </a:p>
          <a:p>
            <a:pPr lvl="1"/>
            <a:endParaRPr lang="da-DK" sz="1400" dirty="0"/>
          </a:p>
          <a:p>
            <a:pPr lvl="0"/>
            <a:r>
              <a:rPr lang="da-DK" sz="2000" dirty="0" err="1"/>
              <a:t>OrderFlowers.java</a:t>
            </a:r>
            <a:endParaRPr lang="da-DK" sz="2000" dirty="0"/>
          </a:p>
          <a:p>
            <a:pPr lvl="1"/>
            <a:r>
              <a:rPr lang="da-DK" sz="1400" dirty="0" err="1"/>
              <a:t>Refactor</a:t>
            </a:r>
            <a:r>
              <a:rPr lang="da-DK" sz="1400" dirty="0"/>
              <a:t> koden fra </a:t>
            </a:r>
            <a:r>
              <a:rPr lang="da-DK" sz="1400" dirty="0" err="1"/>
              <a:t>github</a:t>
            </a:r>
            <a:r>
              <a:rPr lang="da-DK" sz="1400" dirty="0"/>
              <a:t> –</a:t>
            </a:r>
          </a:p>
          <a:p>
            <a:pPr lvl="2"/>
            <a:r>
              <a:rPr lang="da-DK" sz="1400" dirty="0"/>
              <a:t>Model</a:t>
            </a:r>
          </a:p>
          <a:p>
            <a:pPr lvl="2"/>
            <a:r>
              <a:rPr lang="da-DK" sz="1400" dirty="0" err="1"/>
              <a:t>View</a:t>
            </a:r>
            <a:endParaRPr lang="da-DK" sz="1400" dirty="0"/>
          </a:p>
          <a:p>
            <a:pPr lvl="2"/>
            <a:r>
              <a:rPr lang="da-DK" sz="1400" dirty="0"/>
              <a:t>Controller</a:t>
            </a:r>
          </a:p>
        </p:txBody>
      </p:sp>
      <p:sp>
        <p:nvSpPr>
          <p:cNvPr id="12" name="Pladsholder til tekst 11">
            <a:extLst>
              <a:ext uri="{FF2B5EF4-FFF2-40B4-BE49-F238E27FC236}">
                <a16:creationId xmlns:a16="http://schemas.microsoft.com/office/drawing/2014/main" id="{8ED682B2-93B9-6641-ACFB-8932C56F20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dirty="0"/>
              <a:t>Dagens eksempler:</a:t>
            </a:r>
          </a:p>
        </p:txBody>
      </p:sp>
    </p:spTree>
    <p:extLst>
      <p:ext uri="{BB962C8B-B14F-4D97-AF65-F5344CB8AC3E}">
        <p14:creationId xmlns:p14="http://schemas.microsoft.com/office/powerpoint/2010/main" val="1535270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ekst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a-DK" b="0" dirty="0"/>
              <a:t>Udbytte af dagens lektion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2"/>
          </p:nvPr>
        </p:nvSpPr>
        <p:spPr>
          <a:xfrm>
            <a:off x="554736" y="1825578"/>
            <a:ext cx="8789988" cy="4100071"/>
          </a:xfrm>
        </p:spPr>
        <p:txBody>
          <a:bodyPr anchor="t"/>
          <a:lstStyle/>
          <a:p>
            <a:pPr marL="372110" indent="-372110"/>
            <a:r>
              <a:rPr lang="da-DK" sz="2000" dirty="0"/>
              <a:t>På egen hånd (tænk skateboard) at kunne </a:t>
            </a:r>
            <a:r>
              <a:rPr lang="da-DK" sz="2000" dirty="0" err="1"/>
              <a:t>refaktorere</a:t>
            </a:r>
            <a:r>
              <a:rPr lang="da-DK" sz="2000" dirty="0"/>
              <a:t> </a:t>
            </a:r>
            <a:r>
              <a:rPr lang="da-DK" sz="2000" dirty="0" err="1"/>
              <a:t>flg</a:t>
            </a:r>
            <a:endParaRPr lang="da-DK" sz="2000" dirty="0"/>
          </a:p>
          <a:p>
            <a:pPr marL="372110" indent="-372110"/>
            <a:endParaRPr lang="da-DK" sz="2000" dirty="0"/>
          </a:p>
          <a:p>
            <a:pPr marL="806884" lvl="1" indent="-372110"/>
            <a:r>
              <a:rPr lang="da-DK" sz="1100" b="1" dirty="0" err="1">
                <a:ea typeface="Verdana"/>
              </a:rPr>
              <a:t>Name,Department,Manager,Salary</a:t>
            </a:r>
            <a:r>
              <a:rPr lang="da-DK" sz="1100" b="1" dirty="0">
                <a:ea typeface="Verdana"/>
              </a:rPr>
              <a:t> </a:t>
            </a:r>
          </a:p>
          <a:p>
            <a:pPr marL="806884" lvl="1" indent="-372110"/>
            <a:r>
              <a:rPr lang="da-DK" sz="1100" dirty="0">
                <a:ea typeface="Verdana"/>
              </a:rPr>
              <a:t>Little </a:t>
            </a:r>
            <a:r>
              <a:rPr lang="da-DK" sz="1100" dirty="0" err="1">
                <a:ea typeface="Verdana"/>
              </a:rPr>
              <a:t>John,Foo,Robin</a:t>
            </a:r>
            <a:r>
              <a:rPr lang="da-DK" sz="1100" dirty="0">
                <a:ea typeface="Verdana"/>
              </a:rPr>
              <a:t> Hood,100 </a:t>
            </a:r>
          </a:p>
          <a:p>
            <a:pPr marL="806884" lvl="1" indent="-372110"/>
            <a:r>
              <a:rPr lang="da-DK" sz="1100" dirty="0" err="1">
                <a:ea typeface="Verdana"/>
              </a:rPr>
              <a:t>Dimi</a:t>
            </a:r>
            <a:r>
              <a:rPr lang="da-DK" sz="1100" dirty="0">
                <a:ea typeface="Verdana"/>
              </a:rPr>
              <a:t> </a:t>
            </a:r>
            <a:r>
              <a:rPr lang="da-DK" sz="1100" dirty="0" err="1">
                <a:ea typeface="Verdana"/>
              </a:rPr>
              <a:t>Berbatov,Foo,Little</a:t>
            </a:r>
            <a:r>
              <a:rPr lang="da-DK" sz="1100" dirty="0">
                <a:ea typeface="Verdana"/>
              </a:rPr>
              <a:t> John,50</a:t>
            </a:r>
          </a:p>
          <a:p>
            <a:pPr marL="806884" lvl="1" indent="-372110"/>
            <a:endParaRPr lang="da-DK" sz="1100" dirty="0">
              <a:ea typeface="Verdana"/>
            </a:endParaRPr>
          </a:p>
          <a:p>
            <a:pPr marL="372110" indent="-372110"/>
            <a:r>
              <a:rPr lang="da-DK" sz="1700" dirty="0">
                <a:ea typeface="Verdana"/>
              </a:rPr>
              <a:t>At kunne lave en klasse med tilsvarende attributter, konstruktør og metoder</a:t>
            </a:r>
          </a:p>
          <a:p>
            <a:pPr marL="372110" indent="-372110"/>
            <a:r>
              <a:rPr lang="da-DK" sz="1700" dirty="0">
                <a:ea typeface="Verdana"/>
              </a:rPr>
              <a:t>At kunne </a:t>
            </a:r>
            <a:r>
              <a:rPr lang="da-DK" sz="1700" dirty="0" err="1">
                <a:ea typeface="Verdana"/>
              </a:rPr>
              <a:t>instantiere</a:t>
            </a:r>
            <a:r>
              <a:rPr lang="da-DK" sz="1700" dirty="0">
                <a:ea typeface="Verdana"/>
              </a:rPr>
              <a:t> objekter i </a:t>
            </a:r>
            <a:r>
              <a:rPr lang="da-DK" sz="1700" dirty="0" err="1">
                <a:ea typeface="Verdana"/>
              </a:rPr>
              <a:t>main</a:t>
            </a:r>
            <a:r>
              <a:rPr lang="da-DK" sz="1700" dirty="0">
                <a:ea typeface="Verdana"/>
              </a:rPr>
              <a:t>-metoden</a:t>
            </a:r>
          </a:p>
          <a:p>
            <a:pPr marL="372110" indent="-372110"/>
            <a:r>
              <a:rPr lang="da-DK" sz="1700" dirty="0">
                <a:ea typeface="Verdana"/>
              </a:rPr>
              <a:t>At kunne putte objekter i lister og </a:t>
            </a:r>
            <a:r>
              <a:rPr lang="da-DK" sz="1700" dirty="0" err="1">
                <a:ea typeface="Verdana"/>
              </a:rPr>
              <a:t>iterere</a:t>
            </a:r>
            <a:r>
              <a:rPr lang="da-DK" sz="1700" dirty="0">
                <a:ea typeface="Verdana"/>
              </a:rPr>
              <a:t> over listens elementer</a:t>
            </a:r>
          </a:p>
          <a:p>
            <a:pPr marL="372110" indent="-372110"/>
            <a:r>
              <a:rPr lang="da-DK" sz="1700" dirty="0">
                <a:ea typeface="Verdana"/>
              </a:rPr>
              <a:t>At kunne </a:t>
            </a:r>
            <a:r>
              <a:rPr lang="da-DK" sz="1700" dirty="0" err="1">
                <a:ea typeface="Verdana"/>
              </a:rPr>
              <a:t>refaktorere</a:t>
            </a:r>
            <a:r>
              <a:rPr lang="da-DK" sz="1700" dirty="0">
                <a:ea typeface="Verdana"/>
              </a:rPr>
              <a:t> koden så datastrukturer indkapsles i objekter</a:t>
            </a:r>
          </a:p>
          <a:p>
            <a:pPr marL="806884" lvl="1" indent="-372110"/>
            <a:r>
              <a:rPr lang="da-DK" sz="1100" dirty="0" err="1">
                <a:ea typeface="Verdana"/>
              </a:rPr>
              <a:t>ArrayListen</a:t>
            </a:r>
            <a:r>
              <a:rPr lang="da-DK" sz="1100" dirty="0">
                <a:ea typeface="Verdana"/>
              </a:rPr>
              <a:t> af medarbejdere bliver til et Afdelingsobjekt hvor medarbejdere ligger i lister</a:t>
            </a:r>
          </a:p>
          <a:p>
            <a:pPr marL="372110" indent="-372110"/>
            <a:endParaRPr lang="da-DK" sz="1700" dirty="0">
              <a:ea typeface="Verdana"/>
            </a:endParaRPr>
          </a:p>
          <a:p>
            <a:pPr marL="806884" lvl="1" indent="-372110"/>
            <a:endParaRPr lang="da-DK" sz="1100" dirty="0">
              <a:ea typeface="Verdana"/>
            </a:endParaRPr>
          </a:p>
          <a:p>
            <a:pPr marL="434774" lvl="1" indent="0">
              <a:buNone/>
            </a:pPr>
            <a:endParaRPr lang="da-DK" sz="1100" dirty="0">
              <a:ea typeface="Verdana"/>
            </a:endParaRPr>
          </a:p>
          <a:p>
            <a:pPr marL="434774" lvl="1" indent="0">
              <a:buNone/>
            </a:pPr>
            <a:endParaRPr lang="da-DK" sz="1100" dirty="0"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251845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08211" y="283213"/>
            <a:ext cx="8945404" cy="1241954"/>
          </a:xfrm>
        </p:spPr>
        <p:txBody>
          <a:bodyPr/>
          <a:lstStyle/>
          <a:p>
            <a:pPr algn="ctr"/>
            <a:br>
              <a:rPr lang="da-DK" sz="2800" b="1"/>
            </a:br>
            <a:endParaRPr lang="da-DK" sz="240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Pladsholder til indhold 2"/>
          <p:cNvSpPr>
            <a:spLocks noGrp="1"/>
          </p:cNvSpPr>
          <p:nvPr>
            <p:ph sz="quarter" idx="1"/>
          </p:nvPr>
        </p:nvSpPr>
        <p:spPr>
          <a:xfrm>
            <a:off x="508211" y="1427218"/>
            <a:ext cx="8945404" cy="5277928"/>
          </a:xfrm>
        </p:spPr>
        <p:txBody>
          <a:bodyPr lIns="98470" tIns="49235" rIns="98470" bIns="49235" anchor="t"/>
          <a:lstStyle/>
          <a:p>
            <a:endParaRPr lang="da-DK"/>
          </a:p>
          <a:p>
            <a:endParaRPr lang="da-DK"/>
          </a:p>
          <a:p>
            <a:endParaRPr lang="da-DK"/>
          </a:p>
          <a:p>
            <a:endParaRPr lang="da-DK"/>
          </a:p>
          <a:p>
            <a:endParaRPr lang="da-DK"/>
          </a:p>
          <a:p>
            <a:endParaRPr lang="da-DK"/>
          </a:p>
          <a:p>
            <a:endParaRPr lang="da-DK"/>
          </a:p>
          <a:p>
            <a:endParaRPr lang="da-DK"/>
          </a:p>
          <a:p>
            <a:endParaRPr lang="da-DK"/>
          </a:p>
          <a:p>
            <a:endParaRPr lang="da-DK"/>
          </a:p>
          <a:p>
            <a:endParaRPr lang="da-DK"/>
          </a:p>
          <a:p>
            <a:r>
              <a:rPr lang="da-DK" b="1" err="1">
                <a:solidFill>
                  <a:schemeClr val="accent3">
                    <a:lumMod val="50000"/>
                  </a:schemeClr>
                </a:solidFill>
              </a:rPr>
              <a:t>You</a:t>
            </a:r>
            <a:r>
              <a:rPr lang="da-DK" b="1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da-DK" b="1" err="1">
                <a:solidFill>
                  <a:schemeClr val="accent3">
                    <a:lumMod val="50000"/>
                  </a:schemeClr>
                </a:solidFill>
              </a:rPr>
              <a:t>will</a:t>
            </a:r>
            <a:r>
              <a:rPr lang="da-DK" b="1">
                <a:solidFill>
                  <a:schemeClr val="accent3">
                    <a:lumMod val="50000"/>
                  </a:schemeClr>
                </a:solidFill>
              </a:rPr>
              <a:t> find alarm and </a:t>
            </a:r>
            <a:r>
              <a:rPr lang="da-DK" b="1" err="1">
                <a:solidFill>
                  <a:schemeClr val="accent3">
                    <a:lumMod val="50000"/>
                  </a:schemeClr>
                </a:solidFill>
              </a:rPr>
              <a:t>security</a:t>
            </a:r>
            <a:r>
              <a:rPr lang="da-DK" b="1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da-DK" b="1" err="1">
                <a:solidFill>
                  <a:schemeClr val="accent3">
                    <a:lumMod val="50000"/>
                  </a:schemeClr>
                </a:solidFill>
              </a:rPr>
              <a:t>instructions</a:t>
            </a:r>
            <a:r>
              <a:rPr lang="da-DK" b="1">
                <a:solidFill>
                  <a:schemeClr val="accent3">
                    <a:lumMod val="50000"/>
                  </a:schemeClr>
                </a:solidFill>
              </a:rPr>
              <a:t> in </a:t>
            </a:r>
            <a:r>
              <a:rPr lang="da-DK" b="1" err="1">
                <a:solidFill>
                  <a:schemeClr val="accent3">
                    <a:lumMod val="50000"/>
                  </a:schemeClr>
                </a:solidFill>
              </a:rPr>
              <a:t>each</a:t>
            </a:r>
            <a:r>
              <a:rPr lang="da-DK" b="1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da-DK" b="1" err="1">
                <a:solidFill>
                  <a:schemeClr val="accent3">
                    <a:lumMod val="50000"/>
                  </a:schemeClr>
                </a:solidFill>
              </a:rPr>
              <a:t>classroom</a:t>
            </a:r>
            <a:r>
              <a:rPr lang="da-DK" b="1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  <a:p>
            <a:endParaRPr lang="da-DK" b="1">
              <a:solidFill>
                <a:schemeClr val="accent3">
                  <a:lumMod val="50000"/>
                </a:schemeClr>
              </a:solidFill>
            </a:endParaRPr>
          </a:p>
          <a:p>
            <a:pPr marL="372110" indent="-372110"/>
            <a:r>
              <a:rPr lang="en-US" b="1" dirty="0">
                <a:solidFill>
                  <a:schemeClr val="accent3">
                    <a:lumMod val="50000"/>
                  </a:schemeClr>
                </a:solidFill>
              </a:rPr>
              <a:t>Read the instructions carefully so you know what to do.</a:t>
            </a:r>
            <a:r>
              <a:rPr lang="da-DK" b="1" dirty="0">
                <a:solidFill>
                  <a:schemeClr val="accent3">
                    <a:lumMod val="50000"/>
                  </a:schemeClr>
                </a:solidFill>
              </a:rPr>
              <a:t> </a:t>
            </a:r>
          </a:p>
          <a:p>
            <a:pPr marL="372110" indent="-372110"/>
            <a:endParaRPr lang="da-DK" b="1" dirty="0">
              <a:solidFill>
                <a:schemeClr val="accent3">
                  <a:lumMod val="50000"/>
                </a:schemeClr>
              </a:solidFill>
              <a:ea typeface="Verdana"/>
            </a:endParaRPr>
          </a:p>
          <a:p>
            <a:pPr marL="372110" indent="-372110"/>
            <a:r>
              <a:rPr lang="en-US" b="1">
                <a:solidFill>
                  <a:schemeClr val="accent3">
                    <a:lumMod val="50000"/>
                  </a:schemeClr>
                </a:solidFill>
                <a:ea typeface="Verdana"/>
              </a:rPr>
              <a:t>If you have questions about the instructions, you can ask the lecturer.</a:t>
            </a:r>
            <a:endParaRPr lang="da-DK" b="1" dirty="0">
              <a:solidFill>
                <a:schemeClr val="accent3">
                  <a:lumMod val="50000"/>
                </a:schemeClr>
              </a:solidFill>
              <a:ea typeface="Verdana"/>
            </a:endParaRPr>
          </a:p>
          <a:p>
            <a:pPr marL="0" indent="0">
              <a:buNone/>
            </a:pPr>
            <a:endParaRPr lang="da-DK" b="1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da-DK"/>
          </a:p>
        </p:txBody>
      </p:sp>
      <p:pic>
        <p:nvPicPr>
          <p:cNvPr id="1026" name="Picture 2" descr="http://sikkerhedsgruppen.dk/wp-content/uploads/2012/04/Beredskabplaner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69194" y="909150"/>
            <a:ext cx="7592306" cy="383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40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6890" y="603251"/>
            <a:ext cx="8945562" cy="1241425"/>
          </a:xfrm>
        </p:spPr>
        <p:txBody>
          <a:bodyPr/>
          <a:lstStyle/>
          <a:p>
            <a:r>
              <a:rPr lang="da-DK" dirty="0"/>
              <a:t>Hensigten med dagens lektion</a:t>
            </a:r>
          </a:p>
        </p:txBody>
      </p:sp>
      <p:pic>
        <p:nvPicPr>
          <p:cNvPr id="5" name="Pladsholder til indhold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3160563" y="1956272"/>
            <a:ext cx="4888334" cy="4019918"/>
          </a:xfrm>
          <a:prstGeom prst="rect">
            <a:avLst/>
          </a:prstGeom>
        </p:spPr>
      </p:pic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572296" y="1866250"/>
            <a:ext cx="3886603" cy="3949297"/>
          </a:xfrm>
        </p:spPr>
        <p:txBody>
          <a:bodyPr/>
          <a:lstStyle/>
          <a:p>
            <a:r>
              <a:rPr lang="da-DK" sz="2100" dirty="0"/>
              <a:t>I klassen</a:t>
            </a:r>
          </a:p>
          <a:p>
            <a:r>
              <a:rPr lang="da-DK" sz="2100" dirty="0"/>
              <a:t>I grupper</a:t>
            </a:r>
          </a:p>
          <a:p>
            <a:r>
              <a:rPr lang="da-DK" sz="2100" dirty="0"/>
              <a:t>I par</a:t>
            </a:r>
          </a:p>
          <a:p>
            <a:r>
              <a:rPr lang="da-DK" sz="2100" dirty="0"/>
              <a:t>Alene</a:t>
            </a:r>
          </a:p>
        </p:txBody>
      </p:sp>
    </p:spTree>
    <p:extLst>
      <p:ext uri="{BB962C8B-B14F-4D97-AF65-F5344CB8AC3E}">
        <p14:creationId xmlns:p14="http://schemas.microsoft.com/office/powerpoint/2010/main" val="1464593841"/>
      </p:ext>
    </p:extLst>
  </p:cSld>
  <p:clrMapOvr>
    <a:masterClrMapping/>
  </p:clrMapOvr>
</p:sld>
</file>

<file path=ppt/theme/theme1.xml><?xml version="1.0" encoding="utf-8"?>
<a:theme xmlns:a="http://schemas.openxmlformats.org/drawingml/2006/main" name="Cphbusiness PowerPoint skabel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ndhold xmlns="d40e101a-1fec-4fbd-a9d0-ed41492f4cd8" xsi:nil="true"/>
    <Initials xmlns="d40e101a-1fec-4fbd-a9d0-ed41492f4cd8" xsi:nil="true"/>
    <Semester xmlns="d40e101a-1fec-4fbd-a9d0-ed41492f4cd8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E7AEDA699A6046B28BDB03A4B3ACE5" ma:contentTypeVersion="21" ma:contentTypeDescription="Create a new document." ma:contentTypeScope="" ma:versionID="a1ecb3e38cf76319d76077bc680b3a62">
  <xsd:schema xmlns:xsd="http://www.w3.org/2001/XMLSchema" xmlns:xs="http://www.w3.org/2001/XMLSchema" xmlns:p="http://schemas.microsoft.com/office/2006/metadata/properties" xmlns:ns1="http://schemas.microsoft.com/sharepoint/v3" xmlns:ns2="7d4bd1a6-963b-4ce5-9d6a-82f9bec88dc5" xmlns:ns3="d40e101a-1fec-4fbd-a9d0-ed41492f4cd8" targetNamespace="http://schemas.microsoft.com/office/2006/metadata/properties" ma:root="true" ma:fieldsID="ca0855a30610a0d7222e3a866c99a4dd" ns1:_="" ns2:_="" ns3:_="">
    <xsd:import namespace="http://schemas.microsoft.com/sharepoint/v3"/>
    <xsd:import namespace="7d4bd1a6-963b-4ce5-9d6a-82f9bec88dc5"/>
    <xsd:import namespace="d40e101a-1fec-4fbd-a9d0-ed41492f4cd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Initials" minOccurs="0"/>
                <xsd:element ref="ns3:Semester" minOccurs="0"/>
                <xsd:element ref="ns3:Indhold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1:_ip_UnifiedCompliancePolicyProperties" minOccurs="0"/>
                <xsd:element ref="ns1:_ip_UnifiedCompliancePolicyUIActio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9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4bd1a6-963b-4ce5-9d6a-82f9bec88dc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0e101a-1fec-4fbd-a9d0-ed41492f4cd8" elementFormDefault="qualified">
    <xsd:import namespace="http://schemas.microsoft.com/office/2006/documentManagement/types"/>
    <xsd:import namespace="http://schemas.microsoft.com/office/infopath/2007/PartnerControls"/>
    <xsd:element name="Initials" ma:index="10" nillable="true" ma:displayName="Flow" ma:internalName="Initials">
      <xsd:simpleType>
        <xsd:restriction base="dms:Text">
          <xsd:maxLength value="255"/>
        </xsd:restriction>
      </xsd:simpleType>
    </xsd:element>
    <xsd:element name="Semester" ma:index="12" nillable="true" ma:displayName="Semester" ma:internalName="Semester">
      <xsd:simpleType>
        <xsd:restriction base="dms:Text">
          <xsd:maxLength value="255"/>
        </xsd:restriction>
      </xsd:simpleType>
    </xsd:element>
    <xsd:element name="Indhold" ma:index="13" nillable="true" ma:displayName="Indhold" ma:internalName="Indhold">
      <xsd:simpleType>
        <xsd:restriction base="dms:Note">
          <xsd:maxLength value="255"/>
        </xsd:restriction>
      </xsd:simpleType>
    </xsd:element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8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2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 ma:index="11" ma:displayName="Subject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A11B792-30E4-433D-9CDE-083CAE38CB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4D046B3-D768-4B77-838C-BC205A3C485E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elements/1.1/"/>
    <ds:schemaRef ds:uri="7d4bd1a6-963b-4ce5-9d6a-82f9bec88dc5"/>
    <ds:schemaRef ds:uri="http://www.w3.org/XML/1998/namespace"/>
    <ds:schemaRef ds:uri="http://schemas.openxmlformats.org/package/2006/metadata/core-properties"/>
    <ds:schemaRef ds:uri="d40e101a-1fec-4fbd-a9d0-ed41492f4cd8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037910C5-7ECC-475F-A718-267DE514D1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d4bd1a6-963b-4ce5-9d6a-82f9bec88dc5"/>
    <ds:schemaRef ds:uri="d40e101a-1fec-4fbd-a9d0-ed41492f4cd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351</Words>
  <Application>Microsoft Macintosh PowerPoint</Application>
  <PresentationFormat>Brugerdefineret</PresentationFormat>
  <Paragraphs>71</Paragraphs>
  <Slides>6</Slides>
  <Notes>4</Notes>
  <HiddenSlides>1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6</vt:i4>
      </vt:variant>
    </vt:vector>
  </HeadingPairs>
  <TitlesOfParts>
    <vt:vector size="11" baseType="lpstr">
      <vt:lpstr>Arial</vt:lpstr>
      <vt:lpstr>Calibri</vt:lpstr>
      <vt:lpstr>Verdana</vt:lpstr>
      <vt:lpstr>Wingdings</vt:lpstr>
      <vt:lpstr>Cphbusiness PowerPoint skabelon</vt:lpstr>
      <vt:lpstr>PowerPoint-præsentation</vt:lpstr>
      <vt:lpstr>Hensigten med dagens lektion</vt:lpstr>
      <vt:lpstr>PowerPoint-præsentation</vt:lpstr>
      <vt:lpstr>PowerPoint-præsentation</vt:lpstr>
      <vt:lpstr> </vt:lpstr>
      <vt:lpstr>Hensigten med dagens lektion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Studerende på Cphbusiness Intro til læringstilgang og studieaktiviteter </dc:title>
  <dc:subject/>
  <cp:lastModifiedBy>Thorbjørn Wulf (THOR - Adjunkt - Cphbusiness)</cp:lastModifiedBy>
  <cp:revision>12</cp:revision>
  <dcterms:modified xsi:type="dcterms:W3CDTF">2020-03-22T16:55:10Z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0x01010050E7AEDA699A6046B28BDB03A4B3ACE5</vt:lpwstr>
  </property>
</Properties>
</file>

<file path=docProps/thumbnail.jpeg>
</file>